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6" r:id="rId3"/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Helvetica Neue"/>
      <p:regular r:id="rId31"/>
      <p:bold r:id="rId32"/>
      <p:italic r:id="rId33"/>
      <p:boldItalic r:id="rId34"/>
    </p:embeddedFont>
    <p:embeddedFont>
      <p:font typeface="Gill Sans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lveticaNeue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HelveticaNeue-italic.fntdata"/><Relationship Id="rId10" Type="http://schemas.openxmlformats.org/officeDocument/2006/relationships/slide" Target="slides/slide5.xml"/><Relationship Id="rId32" Type="http://schemas.openxmlformats.org/officeDocument/2006/relationships/font" Target="fonts/HelveticaNeue-bold.fntdata"/><Relationship Id="rId13" Type="http://schemas.openxmlformats.org/officeDocument/2006/relationships/slide" Target="slides/slide8.xml"/><Relationship Id="rId35" Type="http://schemas.openxmlformats.org/officeDocument/2006/relationships/font" Target="fonts/GillSans-regular.fntdata"/><Relationship Id="rId12" Type="http://schemas.openxmlformats.org/officeDocument/2006/relationships/slide" Target="slides/slide7.xml"/><Relationship Id="rId34" Type="http://schemas.openxmlformats.org/officeDocument/2006/relationships/font" Target="fonts/HelveticaNeue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GillSans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Shape 12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Shape 30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Shape 85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Shape 93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Shape 10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Shape 109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Shape 110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5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hunkim+ml@gmail.com" TargetMode="External"/><Relationship Id="rId4" Type="http://schemas.openxmlformats.org/officeDocument/2006/relationships/hyperlink" Target="https://github.com/hunkim/DeepLearningZeroToAll/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hyperlink" Target="https://github.com/hunkim/DeepLearningZeroToAll/blob/master/lab-08-tensor_manipulation.ipynb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hyperlink" Target="https://github.com/hunkim/DeepLearningZeroToAll/blob/master/lab-08-tensor_manipulation.ipynb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ocs.scipy.org/doc/numpy/user/basics.broadcasting.html" TargetMode="External"/><Relationship Id="rId4" Type="http://schemas.openxmlformats.org/officeDocument/2006/relationships/image" Target="../media/image34.png"/><Relationship Id="rId5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ocs.scipy.org/doc/numpy/user/basics.broadcasting.html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hyperlink" Target="https://github.com/hunkim/DeepLearningZeroToAll/blob/master/lab-08-tensor_manipulation.ipynb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hyperlink" Target="https://github.com/hunkim/DeepLearningZeroToAll/blob/master/lab-08-tensor_manipulation.ipynb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hyperlink" Target="https://github.com/hunkim/DeepLearningZeroToAll/blob/master/lab-08-tensor_manipulation.ipynb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hyperlink" Target="https://github.com/hunkim/DeepLearningZeroToAll/blob/master/lab-08-tensor_manipulation.ipynb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hyperlink" Target="https://github.com/hunkim/DeepLearningZeroToAll/blob/master/lab-08-tensor_manipulation.ipynb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hyperlink" Target="https://github.com/hunkim/DeepLearningZeroToAll/blob/master/lab-08-tensor_manipulation.ipynb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hyperlink" Target="https://goo.gl/jPtWNt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Relationship Id="rId4" Type="http://schemas.openxmlformats.org/officeDocument/2006/relationships/hyperlink" Target="https://github.com/hunkim/DeepLearningZeroToAll/blob/master/lab-08-tensor_manipulation.ipynb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hyperlink" Target="https://github.com/hunkim/DeepLearningZeroToAll/blob/master/lab-08-tensor_manipulation.ipynb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hyperlink" Target="https://github.com/hunkim/DeepLearningZeroToAll/blob/master/lab-08-tensor_manipulation.ipynb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hyperlink" Target="https://github.com/hunkim/DeepLearningZeroToAll/blob/master/lab-08-tensor_manipulation.ipynb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hyperlink" Target="mailto:hunkim+ml@gmail.com" TargetMode="External"/><Relationship Id="rId4" Type="http://schemas.openxmlformats.org/officeDocument/2006/relationships/hyperlink" Target="https://github.com/hunkim/DeepLearningZeroToAll/" TargetMode="External"/><Relationship Id="rId5" Type="http://schemas.openxmlformats.org/officeDocument/2006/relationships/image" Target="../media/image33.png"/><Relationship Id="rId6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hyperlink" Target="mailto:hunkim+ml@gmail.com" TargetMode="External"/><Relationship Id="rId4" Type="http://schemas.openxmlformats.org/officeDocument/2006/relationships/hyperlink" Target="https://github.com/hunkim/DeepLearningZeroToAll/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1.png"/><Relationship Id="rId9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1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hyperlink" Target="https://github.com/hunkim/DeepLearningZeroToAll/blob/master/lab-08-tensor_manipulation.ipynb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hyperlink" Target="https://github.com/hunkim/DeepLearningZeroToAll/blob/master/lab-08-tensor_manipulation.ipynb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hyperlink" Target="https://github.com/hunkim/DeepLearningZeroToAll/blob/master/lab-08-tensor_manipulation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</a:t>
            </a:r>
            <a:r>
              <a:rPr lang="en"/>
              <a:t>8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700"/>
              <a:t>Tensor Manipulation</a:t>
            </a:r>
            <a:endParaRPr/>
          </a:p>
        </p:txBody>
      </p:sp>
      <p:sp>
        <p:nvSpPr>
          <p:cNvPr id="124" name="Shape 124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25" name="Shape 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" name="Shape 126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127" name="Shape 1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" name="Shape 128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Matmul VS multiply</a:t>
            </a:r>
            <a:endParaRPr/>
          </a:p>
        </p:txBody>
      </p:sp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150" y="1173275"/>
            <a:ext cx="5053650" cy="24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Matmul VS multiply</a:t>
            </a:r>
            <a:endParaRPr/>
          </a:p>
        </p:txBody>
      </p:sp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150" y="1173275"/>
            <a:ext cx="5053650" cy="2441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08" name="Shape 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5138" y="3878825"/>
            <a:ext cx="4658925" cy="95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1812725" y="133950"/>
            <a:ext cx="39999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Broadcasting</a:t>
            </a:r>
            <a:r>
              <a:rPr lang="en"/>
              <a:t> </a:t>
            </a:r>
            <a:endParaRPr/>
          </a:p>
        </p:txBody>
      </p:sp>
      <p:sp>
        <p:nvSpPr>
          <p:cNvPr id="215" name="Shape 215"/>
          <p:cNvSpPr txBox="1"/>
          <p:nvPr/>
        </p:nvSpPr>
        <p:spPr>
          <a:xfrm>
            <a:off x="4934400" y="4746300"/>
            <a:ext cx="42096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https://docs.scipy.org/doc/numpy/user/basics.broadcasting.html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216" name="Shape 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362" y="1572150"/>
            <a:ext cx="6837226" cy="150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7125" y="418513"/>
            <a:ext cx="2471324" cy="71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1812725" y="133950"/>
            <a:ext cx="39999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Broadcasting </a:t>
            </a:r>
            <a:endParaRPr/>
          </a:p>
        </p:txBody>
      </p:sp>
      <p:sp>
        <p:nvSpPr>
          <p:cNvPr id="223" name="Shape 223"/>
          <p:cNvSpPr txBox="1"/>
          <p:nvPr/>
        </p:nvSpPr>
        <p:spPr>
          <a:xfrm>
            <a:off x="4934400" y="4746300"/>
            <a:ext cx="42096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https://docs.scipy.org/doc/numpy/user/basics.broadcasting.html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224" name="Shape 2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7125" y="418513"/>
            <a:ext cx="2471324" cy="71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2200" y="1429875"/>
            <a:ext cx="5440950" cy="30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223676" y="1965925"/>
            <a:ext cx="29754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Reduce mean</a:t>
            </a:r>
            <a:endParaRPr/>
          </a:p>
        </p:txBody>
      </p:sp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5150" y="366050"/>
            <a:ext cx="4750650" cy="448554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223676" y="1965925"/>
            <a:ext cx="29754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Reduce sum</a:t>
            </a:r>
            <a:endParaRPr/>
          </a:p>
        </p:txBody>
      </p:sp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1000" y="1004512"/>
            <a:ext cx="5158299" cy="320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1000" y="231200"/>
            <a:ext cx="1935700" cy="68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223676" y="1965925"/>
            <a:ext cx="29754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Argmax</a:t>
            </a:r>
            <a:endParaRPr/>
          </a:p>
        </p:txBody>
      </p:sp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7850" y="1037125"/>
            <a:ext cx="4257900" cy="324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223676" y="1965925"/>
            <a:ext cx="29754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Reshape**</a:t>
            </a:r>
            <a:endParaRPr/>
          </a:p>
        </p:txBody>
      </p:sp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1476" y="152400"/>
            <a:ext cx="5013716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1519350" y="188700"/>
            <a:ext cx="61053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Reshape (squeeze, expand)</a:t>
            </a:r>
            <a:endParaRPr/>
          </a:p>
        </p:txBody>
      </p:sp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6913" y="1608449"/>
            <a:ext cx="4750175" cy="192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Shape 261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type="title"/>
          </p:nvPr>
        </p:nvSpPr>
        <p:spPr>
          <a:xfrm>
            <a:off x="929600" y="133950"/>
            <a:ext cx="4418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hot</a:t>
            </a:r>
            <a:endParaRPr/>
          </a:p>
        </p:txBody>
      </p:sp>
      <p:pic>
        <p:nvPicPr>
          <p:cNvPr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6925" y="1562075"/>
            <a:ext cx="5670175" cy="293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Shape 2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7700" y="263375"/>
            <a:ext cx="3632500" cy="1026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>
            <p:ph type="title"/>
          </p:nvPr>
        </p:nvSpPr>
        <p:spPr>
          <a:xfrm>
            <a:off x="0" y="286350"/>
            <a:ext cx="9073200" cy="12858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</a:t>
            </a:r>
            <a:endParaRPr sz="2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4"/>
              </a:rPr>
              <a:t>https://goo.gl/jPtWNt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135" name="Shape 135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Casting</a:t>
            </a:r>
            <a:endParaRPr/>
          </a:p>
        </p:txBody>
      </p:sp>
      <p:pic>
        <p:nvPicPr>
          <p:cNvPr id="275" name="Shape 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413" y="2094850"/>
            <a:ext cx="6005175" cy="154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</a:t>
            </a:r>
            <a:endParaRPr/>
          </a:p>
        </p:txBody>
      </p:sp>
      <p:pic>
        <p:nvPicPr>
          <p:cNvPr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9638" y="1474050"/>
            <a:ext cx="5284675" cy="288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Ones and Zeros like</a:t>
            </a:r>
            <a:endParaRPr/>
          </a:p>
        </p:txBody>
      </p:sp>
      <p:pic>
        <p:nvPicPr>
          <p:cNvPr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8488" y="1886225"/>
            <a:ext cx="4667024" cy="261352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Zip</a:t>
            </a:r>
            <a:endParaRPr/>
          </a:p>
        </p:txBody>
      </p:sp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78" y="1606714"/>
            <a:ext cx="6063298" cy="283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Shape 2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1222" y="1419750"/>
            <a:ext cx="1424901" cy="320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Shape 298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Shape 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588" y="207438"/>
            <a:ext cx="6304824" cy="472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9-1</a:t>
            </a:r>
            <a:r>
              <a:rPr lang="en"/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 for XOR</a:t>
            </a:r>
            <a:endParaRPr/>
          </a:p>
        </p:txBody>
      </p:sp>
      <p:sp>
        <p:nvSpPr>
          <p:cNvPr id="309" name="Shape 309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10" name="Shape 310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311" name="Shape 3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2" name="Shape 312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313" name="Shape 3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</a:t>
            </a:r>
            <a:r>
              <a:rPr lang="en"/>
              <a:t>8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700"/>
              <a:t>Tensor Manipulation</a:t>
            </a:r>
            <a:endParaRPr/>
          </a:p>
        </p:txBody>
      </p:sp>
      <p:sp>
        <p:nvSpPr>
          <p:cNvPr id="141" name="Shape 141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42" name="Shape 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" name="Shape 143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144" name="Shape 14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Shape 145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151" name="Shape 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05550"/>
            <a:ext cx="8763316" cy="63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746400"/>
            <a:ext cx="8763324" cy="629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457944"/>
            <a:ext cx="8839201" cy="679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4213225"/>
            <a:ext cx="8813102" cy="62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1432175"/>
            <a:ext cx="8763326" cy="60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8600" y="1432175"/>
            <a:ext cx="4314185" cy="6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1D array and slicing</a:t>
            </a: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4625" y="1132800"/>
            <a:ext cx="5447700" cy="315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5918700" y="4789875"/>
            <a:ext cx="32253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Image from 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http://www.frosteye.net/1233 </a:t>
            </a:r>
            <a:endParaRPr/>
          </a:p>
        </p:txBody>
      </p:sp>
      <p:sp>
        <p:nvSpPr>
          <p:cNvPr id="164" name="Shape 164"/>
          <p:cNvSpPr txBox="1"/>
          <p:nvPr/>
        </p:nvSpPr>
        <p:spPr>
          <a:xfrm>
            <a:off x="1571525" y="4506500"/>
            <a:ext cx="60009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C4587"/>
                </a:solidFill>
                <a:latin typeface="Consolas"/>
                <a:ea typeface="Consolas"/>
                <a:cs typeface="Consolas"/>
                <a:sym typeface="Consolas"/>
              </a:rPr>
              <a:t>t = np.array([0., 1., 2., 3., 4., 5., 6.])</a:t>
            </a:r>
            <a:endParaRPr sz="1800">
              <a:solidFill>
                <a:srgbClr val="1C458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1D array and slicing</a:t>
            </a:r>
            <a:endParaRPr/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00" y="1660925"/>
            <a:ext cx="4223050" cy="244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 txBox="1"/>
          <p:nvPr/>
        </p:nvSpPr>
        <p:spPr>
          <a:xfrm>
            <a:off x="5918700" y="4789875"/>
            <a:ext cx="32253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Image from http://www.frosteye.net/1233 </a:t>
            </a:r>
            <a:endParaRPr/>
          </a:p>
        </p:txBody>
      </p:sp>
      <p:pic>
        <p:nvPicPr>
          <p:cNvPr id="172" name="Shape 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750" y="1572145"/>
            <a:ext cx="4448850" cy="275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 Array</a:t>
            </a:r>
            <a:endParaRPr/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2145"/>
            <a:ext cx="8839202" cy="264278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Shape, Rank, Axis</a:t>
            </a:r>
            <a:endParaRPr/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2145"/>
            <a:ext cx="8460463" cy="341895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Shape, Rank, Axis</a:t>
            </a:r>
            <a:endParaRPr/>
          </a:p>
        </p:txBody>
      </p:sp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063" y="1122125"/>
            <a:ext cx="8355824" cy="10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2725" y="2262675"/>
            <a:ext cx="2955151" cy="2653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94" name="Shape 194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